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7" r:id="rId9"/>
    <p:sldId id="265" r:id="rId10"/>
    <p:sldId id="261" r:id="rId11"/>
    <p:sldId id="262" r:id="rId12"/>
    <p:sldId id="270" r:id="rId13"/>
    <p:sldId id="268" r:id="rId14"/>
    <p:sldId id="263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1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2" d="100"/>
          <a:sy n="62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4D7A13E5-33B3-4893-ADF8-3AD0401F3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0B3EA8E-A9A2-4254-A0EB-6D4F5B9D90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371D2-B761-4E10-A02A-AB6B993A2CB5}" type="datetimeFigureOut">
              <a:rPr lang="hr-HR" smtClean="0"/>
              <a:t>10.2.2025.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A605DF7-CCF8-4C39-B53E-BC30A5E191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1B57633-4F2B-412A-A126-A446CEA24B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4D4CB-A446-4AA3-9B30-2CDEE5975F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31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723B72B-CA43-41AB-8977-9FF7CC6014C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8F959A5-8FC7-4A1F-A825-53AEBB0DDEE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6350"/>
            <a:ext cx="2293042" cy="482407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C6795725-8102-4D66-A51D-36E39F128B9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cchip.hr/softver/sigurnost/kako-se-zastititi-od-ai-prijevara-na-internetu/" TargetMode="External"/><Relationship Id="rId2" Type="http://schemas.openxmlformats.org/officeDocument/2006/relationships/hyperlink" Target="https://images.google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haveibeenpwned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ensity.ai/" TargetMode="External"/><Relationship Id="rId2" Type="http://schemas.openxmlformats.org/officeDocument/2006/relationships/hyperlink" Target="https://deepware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te.ai/hr/best-deepfake-detector-tools-and-techniqu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i.hr/" TargetMode="External"/><Relationship Id="rId2" Type="http://schemas.openxmlformats.org/officeDocument/2006/relationships/hyperlink" Target="https://mup.gov.hr/online-prijave/online-prijava-zlostavljanja-djeteta-red-button/28166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detektivi.org/" TargetMode="External"/><Relationship Id="rId4" Type="http://schemas.openxmlformats.org/officeDocument/2006/relationships/hyperlink" Target="https://takeitdown.ncmec.org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detektivi.org/wp-content/uploads/2021/12/bg1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portal.hr/tehno/clanak/prijevara-sirokih-razmjera-cilja-djecu-koja-igraju-fortnite-i-roblox-na-meti-drzavne-institucije-2023081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akzhpx0EIU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forbes.n1info.hr/tech/lazne-ai-slike-katy-perry-i-rihanne-postale-su-viralne-evo-uputa-kako-prepoznati-deepfak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portal.hr/tehno/clanak/ovih-osam-laznih-fotografija-kreirao-je-ai-brzo-su-postale-viralne-20231215?utm_source=chatgpt.com&amp;meta_refresh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yiOVUbsPcM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899AA10-0113-42C9-B33B-B743A441D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54574" y="3262932"/>
            <a:ext cx="3949700" cy="29622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122131B-427F-4607-BAC8-88A673C0F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54574" y="3262932"/>
            <a:ext cx="3949700" cy="29622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238D867-6EAE-4175-B918-F522EAD15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41" y="3875745"/>
            <a:ext cx="3421546" cy="234946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967C4F4-5F55-4751-9287-522D8BE83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40" y="3875745"/>
            <a:ext cx="3421547" cy="234946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B0F2BFF-EF72-479B-852D-32C8B7D1F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" y="311607"/>
            <a:ext cx="9000000" cy="2380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Kako</a:t>
            </a:r>
            <a:r>
              <a:rPr dirty="0"/>
              <a:t> </a:t>
            </a:r>
            <a:r>
              <a:rPr lang="hr-HR" dirty="0"/>
              <a:t>prepoznati</a:t>
            </a:r>
            <a:r>
              <a:rPr dirty="0"/>
              <a:t> </a:t>
            </a:r>
            <a:r>
              <a:rPr dirty="0" err="1"/>
              <a:t>laž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857"/>
            <a:ext cx="8229600" cy="50391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dirty="0"/>
              <a:t>1️⃣ </a:t>
            </a:r>
            <a:r>
              <a:rPr dirty="0" err="1"/>
              <a:t>Provjeri</a:t>
            </a:r>
            <a:r>
              <a:rPr dirty="0"/>
              <a:t> </a:t>
            </a:r>
            <a:r>
              <a:rPr dirty="0" err="1"/>
              <a:t>izvor</a:t>
            </a:r>
            <a:r>
              <a:rPr dirty="0"/>
              <a:t> </a:t>
            </a:r>
            <a:r>
              <a:rPr dirty="0" err="1"/>
              <a:t>informacije</a:t>
            </a:r>
            <a:r>
              <a:rPr dirty="0"/>
              <a:t> (</a:t>
            </a:r>
            <a:r>
              <a:rPr dirty="0" err="1"/>
              <a:t>službene</a:t>
            </a:r>
            <a:r>
              <a:rPr dirty="0"/>
              <a:t> </a:t>
            </a:r>
            <a:r>
              <a:rPr dirty="0" err="1"/>
              <a:t>stranice</a:t>
            </a:r>
            <a:r>
              <a:rPr dirty="0"/>
              <a:t>, </a:t>
            </a:r>
            <a:r>
              <a:rPr dirty="0" err="1"/>
              <a:t>provjereni</a:t>
            </a:r>
            <a:r>
              <a:rPr dirty="0"/>
              <a:t> </a:t>
            </a:r>
            <a:r>
              <a:rPr dirty="0" err="1"/>
              <a:t>portali</a:t>
            </a:r>
            <a:r>
              <a:rPr dirty="0"/>
              <a:t>).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2️⃣ </a:t>
            </a:r>
            <a:r>
              <a:rPr dirty="0" err="1"/>
              <a:t>Koristi</a:t>
            </a:r>
            <a:r>
              <a:rPr dirty="0"/>
              <a:t> </a:t>
            </a:r>
            <a:r>
              <a:rPr dirty="0">
                <a:hlinkClick r:id="rId2"/>
              </a:rPr>
              <a:t>Google </a:t>
            </a:r>
            <a:r>
              <a:rPr dirty="0" err="1">
                <a:hlinkClick r:id="rId2"/>
              </a:rPr>
              <a:t>pretragu</a:t>
            </a:r>
            <a:r>
              <a:rPr dirty="0">
                <a:hlinkClick r:id="rId2"/>
              </a:rPr>
              <a:t> </a:t>
            </a:r>
            <a:r>
              <a:rPr dirty="0" err="1">
                <a:hlinkClick r:id="rId2"/>
              </a:rPr>
              <a:t>slika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3️⃣ Ne </a:t>
            </a:r>
            <a:r>
              <a:rPr dirty="0" err="1"/>
              <a:t>otvaraj</a:t>
            </a:r>
            <a:r>
              <a:rPr dirty="0"/>
              <a:t> </a:t>
            </a:r>
            <a:r>
              <a:rPr dirty="0" err="1"/>
              <a:t>sumnjive</a:t>
            </a:r>
            <a:r>
              <a:rPr dirty="0"/>
              <a:t> </a:t>
            </a:r>
            <a:r>
              <a:rPr dirty="0" err="1"/>
              <a:t>linkove</a:t>
            </a:r>
            <a:r>
              <a:rPr dirty="0"/>
              <a:t> (</a:t>
            </a:r>
            <a:r>
              <a:rPr dirty="0" err="1"/>
              <a:t>provjeri</a:t>
            </a:r>
            <a:r>
              <a:rPr dirty="0"/>
              <a:t> URL </a:t>
            </a:r>
            <a:r>
              <a:rPr dirty="0" err="1"/>
              <a:t>prije</a:t>
            </a:r>
            <a:r>
              <a:rPr dirty="0"/>
              <a:t> </a:t>
            </a:r>
            <a:r>
              <a:rPr dirty="0" err="1"/>
              <a:t>klika</a:t>
            </a:r>
            <a:r>
              <a:rPr dirty="0"/>
              <a:t>).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4️⃣ </a:t>
            </a:r>
            <a:r>
              <a:rPr dirty="0" err="1"/>
              <a:t>Provjeri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web </a:t>
            </a:r>
            <a:r>
              <a:rPr dirty="0" err="1"/>
              <a:t>stranicama</a:t>
            </a:r>
            <a:r>
              <a:rPr dirty="0"/>
              <a:t> za </a:t>
            </a:r>
            <a:r>
              <a:rPr dirty="0" err="1"/>
              <a:t>provjeru</a:t>
            </a:r>
            <a:r>
              <a:rPr dirty="0"/>
              <a:t> </a:t>
            </a:r>
            <a:r>
              <a:rPr dirty="0" err="1"/>
              <a:t>činjenica</a:t>
            </a:r>
            <a:r>
              <a:rPr dirty="0"/>
              <a:t> (</a:t>
            </a:r>
            <a:r>
              <a:rPr lang="hr-HR" err="1"/>
              <a:t>faktograf</a:t>
            </a:r>
            <a:r>
              <a:rPr lang="hr-HR"/>
              <a:t>.hr, </a:t>
            </a:r>
            <a:r>
              <a:t>snopes</a:t>
            </a:r>
            <a:r>
              <a:rPr dirty="0"/>
              <a:t>.com, factcheck.org).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 algn="r">
              <a:buNone/>
            </a:pPr>
            <a:r>
              <a:rPr lang="hr-HR" sz="2400" dirty="0">
                <a:hlinkClick r:id="rId3"/>
              </a:rPr>
              <a:t>Članak</a:t>
            </a:r>
            <a:r>
              <a:rPr lang="hr-HR" sz="2400" dirty="0"/>
              <a:t> s dodatnim savjetima </a:t>
            </a:r>
            <a:r>
              <a:rPr lang="hr-HR" sz="2400" dirty="0" err="1"/>
              <a:t>savjetima</a:t>
            </a:r>
            <a:endParaRPr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Sigurnosni savjeti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8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✅ Ne </a:t>
            </a:r>
            <a:r>
              <a:rPr dirty="0" err="1"/>
              <a:t>dijeli</a:t>
            </a:r>
            <a:r>
              <a:rPr dirty="0"/>
              <a:t> </a:t>
            </a:r>
            <a:r>
              <a:rPr dirty="0" err="1"/>
              <a:t>osobne</a:t>
            </a:r>
            <a:r>
              <a:rPr dirty="0"/>
              <a:t> </a:t>
            </a:r>
            <a:r>
              <a:rPr dirty="0" err="1"/>
              <a:t>podatke</a:t>
            </a:r>
            <a:r>
              <a:rPr dirty="0"/>
              <a:t> s </a:t>
            </a:r>
            <a:r>
              <a:rPr dirty="0" err="1"/>
              <a:t>nepoznatima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Ne </a:t>
            </a:r>
            <a:r>
              <a:rPr dirty="0" err="1"/>
              <a:t>klikaj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sumnjive</a:t>
            </a:r>
            <a:r>
              <a:rPr dirty="0"/>
              <a:t> </a:t>
            </a:r>
            <a:r>
              <a:rPr dirty="0" err="1"/>
              <a:t>linkove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Koristi</a:t>
            </a:r>
            <a:r>
              <a:rPr dirty="0"/>
              <a:t> jake </a:t>
            </a:r>
            <a:r>
              <a:rPr dirty="0" err="1"/>
              <a:t>lozinke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dvostruku</a:t>
            </a:r>
            <a:r>
              <a:rPr dirty="0"/>
              <a:t> </a:t>
            </a:r>
            <a:r>
              <a:rPr dirty="0" err="1"/>
              <a:t>provjeru</a:t>
            </a:r>
            <a:r>
              <a:rPr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✅ Provjeri je li ti lozinka otkrivena.</a:t>
            </a:r>
          </a:p>
          <a:p>
            <a:pPr marL="0" indent="1978025">
              <a:buNone/>
            </a:pPr>
            <a:r>
              <a:rPr lang="hr-HR" dirty="0">
                <a:hlinkClick r:id="rId2"/>
              </a:rPr>
              <a:t>https://haveibeenpwned.com/</a:t>
            </a:r>
            <a:r>
              <a:rPr lang="hr-HR" dirty="0"/>
              <a:t> </a:t>
            </a:r>
          </a:p>
          <a:p>
            <a:pPr marL="0" indent="1978025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✅ Sačuvaj dokaze!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Sigurnosni</a:t>
            </a:r>
            <a:r>
              <a:rPr dirty="0"/>
              <a:t> </a:t>
            </a:r>
            <a:r>
              <a:rPr dirty="0" err="1"/>
              <a:t>savjeti</a:t>
            </a:r>
            <a:r>
              <a:rPr lang="hr-HR" dirty="0"/>
              <a:t> - UI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8896"/>
          </a:xfrm>
        </p:spPr>
        <p:txBody>
          <a:bodyPr>
            <a:normAutofit/>
          </a:bodyPr>
          <a:lstStyle/>
          <a:p>
            <a:pPr marL="625475" indent="-625475">
              <a:buNone/>
            </a:pPr>
            <a:r>
              <a:rPr lang="hr-HR" dirty="0"/>
              <a:t>✅ Provjeri je li sadržaj kreiran uz programe umjetne inteligencije:</a:t>
            </a:r>
          </a:p>
          <a:p>
            <a:pPr marL="0" indent="0">
              <a:buNone/>
            </a:pPr>
            <a:r>
              <a:rPr lang="hr-HR" dirty="0"/>
              <a:t>				</a:t>
            </a:r>
            <a:r>
              <a:rPr lang="hr-HR" dirty="0">
                <a:hlinkClick r:id="rId2"/>
              </a:rPr>
              <a:t>https://deepware.ai/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				</a:t>
            </a:r>
            <a:r>
              <a:rPr lang="hr-HR" dirty="0">
                <a:hlinkClick r:id="rId3"/>
              </a:rPr>
              <a:t>https://sensity.ai/</a:t>
            </a:r>
            <a:r>
              <a:rPr lang="hr-HR" dirty="0"/>
              <a:t> </a:t>
            </a:r>
          </a:p>
          <a:p>
            <a:pPr marL="0" indent="0">
              <a:buNone/>
            </a:pPr>
            <a:endParaRPr lang="hr-HR" dirty="0"/>
          </a:p>
          <a:p>
            <a:pPr marL="625475" indent="-625475">
              <a:buNone/>
            </a:pPr>
            <a:r>
              <a:rPr lang="hr-HR" dirty="0"/>
              <a:t>✅ Za više prijedloga programa pročitaj </a:t>
            </a:r>
            <a:r>
              <a:rPr lang="hr-HR" dirty="0">
                <a:hlinkClick r:id="rId4"/>
              </a:rPr>
              <a:t>članak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Ako</a:t>
            </a:r>
            <a:r>
              <a:rPr dirty="0"/>
              <a:t> </a:t>
            </a:r>
            <a:r>
              <a:rPr dirty="0" err="1"/>
              <a:t>sumnjaš</a:t>
            </a:r>
            <a:r>
              <a:rPr dirty="0"/>
              <a:t> – </a:t>
            </a:r>
            <a:r>
              <a:rPr dirty="0" err="1"/>
              <a:t>pitaj</a:t>
            </a:r>
            <a:r>
              <a:rPr dirty="0"/>
              <a:t> </a:t>
            </a:r>
            <a:r>
              <a:rPr dirty="0" err="1"/>
              <a:t>roditelje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učitelje</a:t>
            </a:r>
            <a:r>
              <a:rPr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6246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148CD7-AE48-40AF-86C7-14F9CC61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Prijava neprimjerenih sadržaja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67EA0D-1938-413E-B0A0-BDB737DD0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/>
              <a:t>✅ </a:t>
            </a:r>
            <a:r>
              <a:rPr lang="hr-HR" dirty="0">
                <a:hlinkClick r:id="rId2"/>
              </a:rPr>
              <a:t>RED BUTTON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✅ </a:t>
            </a:r>
            <a:r>
              <a:rPr lang="hr-HR" dirty="0">
                <a:hlinkClick r:id="rId3"/>
              </a:rPr>
              <a:t>CSI.hr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✅ </a:t>
            </a:r>
            <a:r>
              <a:rPr lang="hr-HR" dirty="0" err="1">
                <a:hlinkClick r:id="rId4"/>
              </a:rPr>
              <a:t>takeitdown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✅ </a:t>
            </a:r>
            <a:r>
              <a:rPr lang="hr-HR" dirty="0" err="1">
                <a:hlinkClick r:id="rId5"/>
              </a:rPr>
              <a:t>webdetektivi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800" dirty="0"/>
              <a:t>✅  </a:t>
            </a:r>
            <a:r>
              <a:rPr lang="hr-HR" sz="3000" dirty="0"/>
              <a:t>Pozivom na broj 112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949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Zaključak i rasprava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dirty="0"/>
              <a:t>✅ </a:t>
            </a:r>
            <a:r>
              <a:rPr dirty="0" err="1"/>
              <a:t>Što</a:t>
            </a:r>
            <a:r>
              <a:rPr dirty="0"/>
              <a:t> </a:t>
            </a:r>
            <a:r>
              <a:rPr dirty="0" err="1"/>
              <a:t>ste</a:t>
            </a:r>
            <a:r>
              <a:rPr dirty="0"/>
              <a:t> </a:t>
            </a:r>
            <a:r>
              <a:rPr dirty="0" err="1"/>
              <a:t>naučili</a:t>
            </a:r>
            <a:r>
              <a:rPr dirty="0"/>
              <a:t> </a:t>
            </a:r>
            <a:r>
              <a:rPr dirty="0" err="1"/>
              <a:t>danas</a:t>
            </a:r>
            <a:r>
              <a:rPr dirty="0"/>
              <a:t>?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hr-HR" dirty="0"/>
              <a:t>✅ </a:t>
            </a:r>
            <a:r>
              <a:rPr dirty="0" err="1"/>
              <a:t>Jeste</a:t>
            </a:r>
            <a:r>
              <a:rPr dirty="0"/>
              <a:t> li </a:t>
            </a:r>
            <a:r>
              <a:rPr dirty="0" err="1"/>
              <a:t>ikada</a:t>
            </a:r>
            <a:r>
              <a:rPr dirty="0"/>
              <a:t> </a:t>
            </a:r>
            <a:r>
              <a:rPr dirty="0" err="1"/>
              <a:t>primili</a:t>
            </a:r>
            <a:r>
              <a:rPr dirty="0"/>
              <a:t> </a:t>
            </a:r>
            <a:r>
              <a:rPr dirty="0" err="1"/>
              <a:t>sumnjivu</a:t>
            </a:r>
            <a:r>
              <a:rPr dirty="0"/>
              <a:t> </a:t>
            </a:r>
            <a:r>
              <a:rPr dirty="0" err="1"/>
              <a:t>poruku</a:t>
            </a:r>
            <a:r>
              <a:rPr dirty="0"/>
              <a:t>?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625475" indent="-625475">
              <a:buNone/>
            </a:pPr>
            <a:r>
              <a:rPr lang="hr-HR" dirty="0"/>
              <a:t>✅ </a:t>
            </a:r>
            <a:r>
              <a:rPr dirty="0" err="1"/>
              <a:t>Kako</a:t>
            </a:r>
            <a:r>
              <a:rPr dirty="0"/>
              <a:t> </a:t>
            </a:r>
            <a:r>
              <a:rPr dirty="0" err="1"/>
              <a:t>ćete</a:t>
            </a:r>
            <a:r>
              <a:rPr dirty="0"/>
              <a:t> </a:t>
            </a:r>
            <a:r>
              <a:rPr dirty="0" err="1"/>
              <a:t>ubuduće</a:t>
            </a:r>
            <a:r>
              <a:rPr dirty="0"/>
              <a:t> </a:t>
            </a:r>
            <a:r>
              <a:rPr dirty="0" err="1"/>
              <a:t>zaštititi</a:t>
            </a:r>
            <a:r>
              <a:rPr dirty="0"/>
              <a:t> </a:t>
            </a:r>
            <a:r>
              <a:rPr dirty="0" err="1"/>
              <a:t>svoje</a:t>
            </a:r>
            <a:r>
              <a:rPr dirty="0"/>
              <a:t> </a:t>
            </a:r>
            <a:r>
              <a:rPr dirty="0" err="1"/>
              <a:t>podatke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internetu</a:t>
            </a:r>
            <a:r>
              <a:rPr dirty="0"/>
              <a:t>?</a:t>
            </a:r>
            <a:endParaRPr lang="hr-HR" dirty="0"/>
          </a:p>
          <a:p>
            <a:pPr marL="625475" indent="-625475">
              <a:buNone/>
            </a:pPr>
            <a:endParaRPr lang="hr-HR" dirty="0"/>
          </a:p>
          <a:p>
            <a:pPr marL="625475" indent="-625475">
              <a:buNone/>
            </a:pPr>
            <a:r>
              <a:rPr lang="hr-HR" dirty="0"/>
              <a:t>✅Vjerujete li svemu što pronađete na internetu?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E104FC-93D1-4925-B03E-2050D889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Kreativni zadatak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F38833-BBB5-4F7B-8210-91AEDC1D6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Zamisli da si internet zaštitnik!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Tvoj zadatak je osmisliti plakat s porukama o sigurnosti na internetu.</a:t>
            </a:r>
          </a:p>
          <a:p>
            <a:endParaRPr lang="hr-H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1DADFA-0EBD-480C-B663-3D891C18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12" y="3816626"/>
            <a:ext cx="2815904" cy="25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DBC8076-A850-436D-91E9-FE4F733FD36B}"/>
              </a:ext>
            </a:extLst>
          </p:cNvPr>
          <p:cNvSpPr txBox="1"/>
          <p:nvPr/>
        </p:nvSpPr>
        <p:spPr>
          <a:xfrm>
            <a:off x="5071404" y="6460251"/>
            <a:ext cx="3857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3"/>
              </a:rPr>
              <a:t>https://webdetektivi.org/wp-content/uploads/2021/12/bg1.jpg</a:t>
            </a:r>
            <a:r>
              <a:rPr lang="hr-H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53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Uvod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✅ Pozitivne i negativne strane i</a:t>
            </a:r>
            <a:r>
              <a:rPr dirty="0" err="1"/>
              <a:t>nternet</a:t>
            </a:r>
            <a:r>
              <a:rPr lang="hr-HR" dirty="0"/>
              <a:t>a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hr-HR" dirty="0"/>
              <a:t>✅ R</a:t>
            </a:r>
            <a:r>
              <a:rPr dirty="0" err="1"/>
              <a:t>azličite</a:t>
            </a:r>
            <a:r>
              <a:rPr dirty="0"/>
              <a:t> </a:t>
            </a:r>
            <a:r>
              <a:rPr dirty="0" err="1"/>
              <a:t>vrste</a:t>
            </a:r>
            <a:r>
              <a:rPr dirty="0"/>
              <a:t> </a:t>
            </a:r>
            <a:r>
              <a:rPr dirty="0" err="1"/>
              <a:t>internetskih</a:t>
            </a:r>
            <a:r>
              <a:rPr dirty="0"/>
              <a:t> </a:t>
            </a:r>
            <a:r>
              <a:rPr dirty="0" err="1"/>
              <a:t>prijevara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625475" indent="-625475">
              <a:buNone/>
            </a:pPr>
            <a:r>
              <a:rPr lang="hr-HR" dirty="0"/>
              <a:t>✅ K</a:t>
            </a:r>
            <a:r>
              <a:rPr dirty="0" err="1"/>
              <a:t>ako</a:t>
            </a:r>
            <a:r>
              <a:rPr dirty="0"/>
              <a:t> </a:t>
            </a:r>
            <a:r>
              <a:rPr dirty="0" err="1"/>
              <a:t>prepoznati</a:t>
            </a:r>
            <a:r>
              <a:rPr dirty="0"/>
              <a:t> </a:t>
            </a:r>
            <a:r>
              <a:rPr lang="hr-HR" dirty="0"/>
              <a:t>prijevare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zaštititi</a:t>
            </a:r>
            <a:r>
              <a:rPr dirty="0"/>
              <a:t> 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Primjer</a:t>
            </a:r>
            <a:r>
              <a:rPr dirty="0"/>
              <a:t> </a:t>
            </a:r>
            <a:r>
              <a:rPr dirty="0" err="1"/>
              <a:t>lažnog</a:t>
            </a:r>
            <a:r>
              <a:rPr dirty="0"/>
              <a:t> e-</a:t>
            </a:r>
            <a:r>
              <a:rPr dirty="0" err="1"/>
              <a:t>maila</a:t>
            </a:r>
            <a:r>
              <a:rPr dirty="0"/>
              <a:t> (Phishing)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5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dirty="0"/>
              <a:t>📧 </a:t>
            </a:r>
            <a:r>
              <a:rPr dirty="0" err="1"/>
              <a:t>Pošiljatelj</a:t>
            </a:r>
            <a:r>
              <a:rPr dirty="0"/>
              <a:t>: support@robloxfreeprizes.com</a:t>
            </a:r>
          </a:p>
          <a:p>
            <a:pPr marL="0" indent="0">
              <a:buNone/>
            </a:pPr>
            <a:r>
              <a:rPr dirty="0"/>
              <a:t>📌 </a:t>
            </a:r>
            <a:r>
              <a:rPr dirty="0" err="1"/>
              <a:t>Predmet</a:t>
            </a:r>
            <a:r>
              <a:rPr dirty="0"/>
              <a:t>: </a:t>
            </a:r>
            <a:r>
              <a:rPr dirty="0" err="1"/>
              <a:t>Hitno</a:t>
            </a:r>
            <a:r>
              <a:rPr dirty="0"/>
              <a:t>! </a:t>
            </a:r>
            <a:r>
              <a:rPr dirty="0" err="1"/>
              <a:t>Osvojili</a:t>
            </a:r>
            <a:r>
              <a:rPr dirty="0"/>
              <a:t> </a:t>
            </a:r>
            <a:r>
              <a:rPr dirty="0" err="1"/>
              <a:t>ste</a:t>
            </a:r>
            <a:r>
              <a:rPr dirty="0"/>
              <a:t> </a:t>
            </a:r>
            <a:r>
              <a:rPr dirty="0" err="1"/>
              <a:t>besplatne</a:t>
            </a:r>
            <a:r>
              <a:rPr dirty="0"/>
              <a:t> </a:t>
            </a:r>
            <a:r>
              <a:rPr dirty="0" err="1"/>
              <a:t>Robux</a:t>
            </a:r>
            <a:r>
              <a:rPr dirty="0"/>
              <a:t> </a:t>
            </a:r>
            <a:r>
              <a:rPr dirty="0" err="1"/>
              <a:t>bodove</a:t>
            </a:r>
            <a:r>
              <a:rPr dirty="0"/>
              <a:t>!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🔹 </a:t>
            </a:r>
            <a:r>
              <a:rPr dirty="0" err="1"/>
              <a:t>Kliknite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>
                <a:hlinkClick r:id="rId2"/>
              </a:rPr>
              <a:t>poveznicu</a:t>
            </a:r>
            <a:r>
              <a:rPr dirty="0"/>
              <a:t> </a:t>
            </a:r>
            <a:r>
              <a:rPr dirty="0" err="1"/>
              <a:t>kako</a:t>
            </a:r>
            <a:r>
              <a:rPr dirty="0"/>
              <a:t> </a:t>
            </a:r>
            <a:r>
              <a:rPr dirty="0" err="1"/>
              <a:t>biste</a:t>
            </a:r>
            <a:r>
              <a:rPr dirty="0"/>
              <a:t> </a:t>
            </a:r>
            <a:r>
              <a:rPr dirty="0" err="1"/>
              <a:t>preuzeli</a:t>
            </a:r>
            <a:r>
              <a:rPr dirty="0"/>
              <a:t> </a:t>
            </a:r>
            <a:r>
              <a:rPr dirty="0" err="1"/>
              <a:t>nagradu</a:t>
            </a:r>
            <a:r>
              <a:rPr dirty="0"/>
              <a:t>!</a:t>
            </a:r>
          </a:p>
          <a:p>
            <a:pPr marL="0" indent="0">
              <a:buNone/>
            </a:pPr>
            <a:r>
              <a:rPr dirty="0"/>
              <a:t>🔹 </a:t>
            </a:r>
            <a:r>
              <a:rPr dirty="0" err="1"/>
              <a:t>Ponuda</a:t>
            </a:r>
            <a:r>
              <a:rPr dirty="0"/>
              <a:t> </a:t>
            </a:r>
            <a:r>
              <a:rPr dirty="0" err="1"/>
              <a:t>vrijedi</a:t>
            </a:r>
            <a:r>
              <a:rPr dirty="0"/>
              <a:t> </a:t>
            </a:r>
            <a:r>
              <a:rPr dirty="0" err="1"/>
              <a:t>samo</a:t>
            </a:r>
            <a:r>
              <a:rPr dirty="0"/>
              <a:t> 24 </a:t>
            </a:r>
            <a:r>
              <a:rPr dirty="0" err="1"/>
              <a:t>sata</a:t>
            </a:r>
            <a:r>
              <a:rPr dirty="0"/>
              <a:t>!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 err="1"/>
              <a:t>Kako</a:t>
            </a:r>
            <a:r>
              <a:rPr dirty="0"/>
              <a:t> </a:t>
            </a:r>
            <a:r>
              <a:rPr dirty="0" err="1"/>
              <a:t>prepoznati</a:t>
            </a:r>
            <a:r>
              <a:rPr dirty="0"/>
              <a:t> </a:t>
            </a:r>
            <a:r>
              <a:rPr dirty="0" err="1"/>
              <a:t>prijevaru</a:t>
            </a:r>
            <a:r>
              <a:rPr dirty="0"/>
              <a:t>?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Lažna</a:t>
            </a:r>
            <a:r>
              <a:rPr dirty="0"/>
              <a:t> e-mail </a:t>
            </a:r>
            <a:r>
              <a:rPr dirty="0" err="1"/>
              <a:t>adresa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Pritisak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hitnost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Link koji </a:t>
            </a:r>
            <a:r>
              <a:rPr dirty="0" err="1"/>
              <a:t>vodi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lažnu</a:t>
            </a:r>
            <a:r>
              <a:rPr dirty="0"/>
              <a:t> </a:t>
            </a:r>
            <a:r>
              <a:rPr dirty="0" err="1"/>
              <a:t>stranicu</a:t>
            </a:r>
            <a:r>
              <a:rPr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Primjer</a:t>
            </a:r>
            <a:r>
              <a:rPr dirty="0"/>
              <a:t> </a:t>
            </a:r>
            <a:r>
              <a:rPr dirty="0" err="1"/>
              <a:t>lažne</a:t>
            </a:r>
            <a:r>
              <a:rPr dirty="0"/>
              <a:t> SMS </a:t>
            </a:r>
            <a:r>
              <a:rPr dirty="0" err="1"/>
              <a:t>poruke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dirty="0"/>
              <a:t>📱 </a:t>
            </a:r>
            <a:r>
              <a:rPr dirty="0" err="1"/>
              <a:t>Pošiljatelj</a:t>
            </a:r>
            <a:r>
              <a:rPr dirty="0"/>
              <a:t>: </a:t>
            </a:r>
            <a:r>
              <a:rPr dirty="0" err="1"/>
              <a:t>Nepoznati</a:t>
            </a:r>
            <a:r>
              <a:rPr dirty="0"/>
              <a:t> </a:t>
            </a:r>
            <a:r>
              <a:rPr dirty="0" err="1"/>
              <a:t>broj</a:t>
            </a:r>
            <a:r>
              <a:rPr dirty="0"/>
              <a:t> (+387 62 456 789)</a:t>
            </a:r>
          </a:p>
          <a:p>
            <a:pPr marL="0" indent="0">
              <a:buNone/>
            </a:pPr>
            <a:r>
              <a:rPr dirty="0"/>
              <a:t>📩 </a:t>
            </a:r>
            <a:r>
              <a:rPr dirty="0" err="1"/>
              <a:t>Poruka</a:t>
            </a:r>
            <a:r>
              <a:rPr dirty="0"/>
              <a:t>: </a:t>
            </a:r>
            <a:r>
              <a:rPr lang="hr-HR" dirty="0"/>
              <a:t>Ć</a:t>
            </a:r>
            <a:r>
              <a:rPr dirty="0" err="1"/>
              <a:t>estitamo</a:t>
            </a:r>
            <a:r>
              <a:rPr dirty="0"/>
              <a:t>! </a:t>
            </a:r>
            <a:r>
              <a:rPr dirty="0" err="1"/>
              <a:t>Osvojili</a:t>
            </a:r>
            <a:r>
              <a:rPr dirty="0"/>
              <a:t> </a:t>
            </a:r>
            <a:r>
              <a:rPr dirty="0" err="1"/>
              <a:t>ste</a:t>
            </a:r>
            <a:r>
              <a:rPr dirty="0"/>
              <a:t> </a:t>
            </a:r>
            <a:r>
              <a:rPr dirty="0" err="1"/>
              <a:t>novi</a:t>
            </a:r>
            <a:r>
              <a:rPr dirty="0"/>
              <a:t> iPhone 15! 📱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🔹 </a:t>
            </a:r>
            <a:r>
              <a:rPr dirty="0" err="1"/>
              <a:t>Pošaljite</a:t>
            </a:r>
            <a:r>
              <a:rPr dirty="0"/>
              <a:t> </a:t>
            </a:r>
            <a:r>
              <a:rPr dirty="0" err="1"/>
              <a:t>svoje</a:t>
            </a:r>
            <a:r>
              <a:rPr dirty="0"/>
              <a:t> </a:t>
            </a:r>
            <a:r>
              <a:rPr dirty="0" err="1"/>
              <a:t>podatke</a:t>
            </a:r>
            <a:r>
              <a:rPr dirty="0"/>
              <a:t> da </a:t>
            </a:r>
            <a:r>
              <a:rPr dirty="0" err="1"/>
              <a:t>preuzmete</a:t>
            </a:r>
            <a:r>
              <a:rPr dirty="0"/>
              <a:t> </a:t>
            </a:r>
            <a:r>
              <a:rPr dirty="0" err="1"/>
              <a:t>nagradu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🔹 </a:t>
            </a:r>
            <a:r>
              <a:rPr dirty="0" err="1"/>
              <a:t>Ponuda</a:t>
            </a:r>
            <a:r>
              <a:rPr dirty="0"/>
              <a:t> </a:t>
            </a:r>
            <a:r>
              <a:rPr dirty="0" err="1"/>
              <a:t>istječe</a:t>
            </a:r>
            <a:r>
              <a:rPr dirty="0"/>
              <a:t> </a:t>
            </a:r>
            <a:r>
              <a:rPr dirty="0" err="1"/>
              <a:t>danas</a:t>
            </a:r>
            <a:r>
              <a:rPr dirty="0"/>
              <a:t> u </a:t>
            </a:r>
            <a:r>
              <a:rPr dirty="0" err="1"/>
              <a:t>pono</a:t>
            </a:r>
            <a:r>
              <a:rPr lang="hr-HR" dirty="0"/>
              <a:t>č</a:t>
            </a:r>
            <a:r>
              <a:rPr dirty="0"/>
              <a:t>!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 err="1"/>
              <a:t>Kako</a:t>
            </a:r>
            <a:r>
              <a:rPr dirty="0"/>
              <a:t> </a:t>
            </a:r>
            <a:r>
              <a:rPr dirty="0" err="1"/>
              <a:t>prepoznati</a:t>
            </a:r>
            <a:r>
              <a:rPr dirty="0"/>
              <a:t> </a:t>
            </a:r>
            <a:r>
              <a:rPr dirty="0" err="1"/>
              <a:t>prijevaru</a:t>
            </a:r>
            <a:r>
              <a:rPr dirty="0"/>
              <a:t>?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Traže</a:t>
            </a:r>
            <a:r>
              <a:rPr dirty="0"/>
              <a:t> </a:t>
            </a:r>
            <a:r>
              <a:rPr dirty="0" err="1"/>
              <a:t>osobne</a:t>
            </a:r>
            <a:r>
              <a:rPr dirty="0"/>
              <a:t> </a:t>
            </a:r>
            <a:r>
              <a:rPr dirty="0" err="1"/>
              <a:t>podatke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Nisi </a:t>
            </a:r>
            <a:r>
              <a:rPr dirty="0" err="1"/>
              <a:t>sudjelovao</a:t>
            </a:r>
            <a:r>
              <a:rPr dirty="0"/>
              <a:t> u </a:t>
            </a:r>
            <a:r>
              <a:rPr dirty="0" err="1"/>
              <a:t>nagradnoj</a:t>
            </a:r>
            <a:r>
              <a:rPr dirty="0"/>
              <a:t> </a:t>
            </a:r>
            <a:r>
              <a:rPr dirty="0" err="1"/>
              <a:t>igri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Nepoznat</a:t>
            </a:r>
            <a:r>
              <a:rPr dirty="0"/>
              <a:t> </a:t>
            </a:r>
            <a:r>
              <a:rPr dirty="0" err="1"/>
              <a:t>broj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lang="hr-HR" dirty="0"/>
              <a:t>pravopisne</a:t>
            </a:r>
            <a:r>
              <a:rPr dirty="0"/>
              <a:t> </a:t>
            </a:r>
            <a:r>
              <a:rPr lang="hr-HR" dirty="0"/>
              <a:t>po</a:t>
            </a:r>
            <a:r>
              <a:rPr dirty="0" err="1"/>
              <a:t>greške</a:t>
            </a:r>
            <a:r>
              <a:rPr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Primjer</a:t>
            </a:r>
            <a:r>
              <a:rPr dirty="0"/>
              <a:t> </a:t>
            </a:r>
            <a:r>
              <a:rPr dirty="0" err="1"/>
              <a:t>lažne</a:t>
            </a:r>
            <a:r>
              <a:rPr dirty="0"/>
              <a:t> </a:t>
            </a:r>
            <a:r>
              <a:rPr dirty="0" err="1"/>
              <a:t>poruke</a:t>
            </a:r>
            <a:r>
              <a:rPr dirty="0"/>
              <a:t> s </a:t>
            </a:r>
            <a:r>
              <a:rPr dirty="0" err="1"/>
              <a:t>društvenih</a:t>
            </a:r>
            <a:r>
              <a:rPr dirty="0"/>
              <a:t> </a:t>
            </a:r>
            <a:r>
              <a:rPr dirty="0" err="1"/>
              <a:t>mreža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6670"/>
            <a:ext cx="8229600" cy="43334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dirty="0"/>
              <a:t>👤 </a:t>
            </a:r>
            <a:r>
              <a:rPr dirty="0" err="1"/>
              <a:t>Pošiljatelj</a:t>
            </a:r>
            <a:r>
              <a:rPr dirty="0"/>
              <a:t>: Luka_PG_2012 (</a:t>
            </a:r>
            <a:r>
              <a:rPr dirty="0" err="1"/>
              <a:t>profil</a:t>
            </a:r>
            <a:r>
              <a:rPr dirty="0"/>
              <a:t> bez </a:t>
            </a:r>
            <a:r>
              <a:rPr lang="hr-HR" dirty="0"/>
              <a:t>fotografije</a:t>
            </a:r>
            <a:r>
              <a:rPr dirty="0"/>
              <a:t>)</a:t>
            </a:r>
          </a:p>
          <a:p>
            <a:pPr marL="0" indent="0">
              <a:buNone/>
            </a:pPr>
            <a:r>
              <a:rPr dirty="0"/>
              <a:t>💬 </a:t>
            </a:r>
            <a:r>
              <a:rPr dirty="0" err="1"/>
              <a:t>Poruka</a:t>
            </a:r>
            <a:r>
              <a:rPr dirty="0"/>
              <a:t>: '</a:t>
            </a:r>
            <a:r>
              <a:rPr dirty="0" err="1"/>
              <a:t>Hej</a:t>
            </a:r>
            <a:r>
              <a:rPr dirty="0"/>
              <a:t>! </a:t>
            </a:r>
            <a:r>
              <a:rPr dirty="0" err="1"/>
              <a:t>Hoćeš</a:t>
            </a:r>
            <a:r>
              <a:rPr dirty="0"/>
              <a:t> li mi </a:t>
            </a:r>
            <a:r>
              <a:rPr dirty="0" err="1"/>
              <a:t>poslati</a:t>
            </a:r>
            <a:r>
              <a:rPr dirty="0"/>
              <a:t> </a:t>
            </a:r>
            <a:r>
              <a:rPr dirty="0" err="1"/>
              <a:t>svoj</a:t>
            </a:r>
            <a:r>
              <a:rPr dirty="0"/>
              <a:t> </a:t>
            </a:r>
            <a:r>
              <a:rPr dirty="0" err="1"/>
              <a:t>broj</a:t>
            </a:r>
            <a:r>
              <a:rPr dirty="0"/>
              <a:t> </a:t>
            </a:r>
            <a:r>
              <a:rPr dirty="0" err="1"/>
              <a:t>telefona</a:t>
            </a:r>
            <a:r>
              <a:rPr dirty="0"/>
              <a:t> da </a:t>
            </a:r>
            <a:r>
              <a:rPr dirty="0" err="1"/>
              <a:t>pričamo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WhatsAppu</a:t>
            </a:r>
            <a:r>
              <a:rPr dirty="0"/>
              <a:t>?'</a:t>
            </a:r>
          </a:p>
          <a:p>
            <a:pPr marL="0" indent="0">
              <a:buNone/>
            </a:pPr>
            <a:endParaRPr sz="1300" dirty="0"/>
          </a:p>
          <a:p>
            <a:pPr marL="0" indent="0">
              <a:buNone/>
            </a:pPr>
            <a:r>
              <a:rPr sz="2700" dirty="0" err="1"/>
              <a:t>Kako</a:t>
            </a:r>
            <a:r>
              <a:rPr sz="2700" dirty="0"/>
              <a:t> </a:t>
            </a:r>
            <a:r>
              <a:rPr sz="2700" dirty="0" err="1"/>
              <a:t>prepoznati</a:t>
            </a:r>
            <a:r>
              <a:rPr sz="2700" dirty="0"/>
              <a:t> </a:t>
            </a:r>
            <a:r>
              <a:rPr sz="2700" dirty="0" err="1"/>
              <a:t>prijevaru</a:t>
            </a:r>
            <a:r>
              <a:rPr sz="2700" dirty="0"/>
              <a:t>?</a:t>
            </a:r>
            <a:endParaRPr lang="hr-HR" sz="2700" dirty="0"/>
          </a:p>
          <a:p>
            <a:pPr marL="0" indent="0">
              <a:buNone/>
            </a:pPr>
            <a:endParaRPr sz="2700" dirty="0"/>
          </a:p>
          <a:p>
            <a:pPr marL="0" indent="0">
              <a:buNone/>
            </a:pPr>
            <a:r>
              <a:rPr sz="2700" dirty="0"/>
              <a:t>✅ </a:t>
            </a:r>
            <a:r>
              <a:rPr sz="2700" dirty="0" err="1"/>
              <a:t>Nepoznata</a:t>
            </a:r>
            <a:r>
              <a:rPr sz="2700" dirty="0"/>
              <a:t> </a:t>
            </a:r>
            <a:r>
              <a:rPr sz="2700" dirty="0" err="1"/>
              <a:t>osoba</a:t>
            </a:r>
            <a:r>
              <a:rPr sz="2700" dirty="0"/>
              <a:t> </a:t>
            </a:r>
            <a:r>
              <a:rPr sz="2700" dirty="0" err="1"/>
              <a:t>traži</a:t>
            </a:r>
            <a:r>
              <a:rPr sz="2700" dirty="0"/>
              <a:t> </a:t>
            </a:r>
            <a:r>
              <a:rPr sz="2700" dirty="0" err="1"/>
              <a:t>osobne</a:t>
            </a:r>
            <a:r>
              <a:rPr sz="2700" dirty="0"/>
              <a:t> </a:t>
            </a:r>
            <a:r>
              <a:rPr sz="2700" dirty="0" err="1"/>
              <a:t>podatke</a:t>
            </a:r>
            <a:r>
              <a:rPr sz="2700" dirty="0"/>
              <a:t>.</a:t>
            </a:r>
          </a:p>
          <a:p>
            <a:pPr marL="0" indent="0">
              <a:buNone/>
            </a:pPr>
            <a:r>
              <a:rPr sz="2700" dirty="0"/>
              <a:t>✅ </a:t>
            </a:r>
            <a:r>
              <a:rPr sz="2700" dirty="0" err="1"/>
              <a:t>Profil</a:t>
            </a:r>
            <a:r>
              <a:rPr sz="2700" dirty="0"/>
              <a:t> </a:t>
            </a:r>
            <a:r>
              <a:rPr sz="2700" dirty="0" err="1"/>
              <a:t>nema</a:t>
            </a:r>
            <a:r>
              <a:rPr sz="2700" dirty="0"/>
              <a:t> </a:t>
            </a:r>
            <a:r>
              <a:rPr lang="hr-HR" sz="2700" dirty="0"/>
              <a:t>fotografije niti</a:t>
            </a:r>
            <a:r>
              <a:rPr sz="2700" dirty="0"/>
              <a:t> </a:t>
            </a:r>
            <a:r>
              <a:rPr sz="2700" dirty="0" err="1"/>
              <a:t>informacija</a:t>
            </a:r>
            <a:r>
              <a:rPr sz="2700" dirty="0"/>
              <a:t>.</a:t>
            </a:r>
          </a:p>
          <a:p>
            <a:pPr marL="0" indent="0">
              <a:buNone/>
            </a:pPr>
            <a:r>
              <a:rPr sz="2700" dirty="0"/>
              <a:t>✅ </a:t>
            </a:r>
            <a:r>
              <a:rPr sz="2700" dirty="0" err="1"/>
              <a:t>Može</a:t>
            </a:r>
            <a:r>
              <a:rPr sz="2700" dirty="0"/>
              <a:t> </a:t>
            </a:r>
            <a:r>
              <a:rPr sz="2700" dirty="0" err="1"/>
              <a:t>biti</a:t>
            </a:r>
            <a:r>
              <a:rPr sz="2700" dirty="0"/>
              <a:t> </a:t>
            </a:r>
            <a:r>
              <a:rPr sz="2700" dirty="0" err="1"/>
              <a:t>lažni</a:t>
            </a:r>
            <a:r>
              <a:rPr sz="2700" dirty="0"/>
              <a:t> </a:t>
            </a:r>
            <a:r>
              <a:rPr sz="2700" dirty="0" err="1"/>
              <a:t>profil</a:t>
            </a:r>
            <a:r>
              <a:rPr sz="2700" dirty="0"/>
              <a:t> </a:t>
            </a:r>
            <a:r>
              <a:rPr sz="2700" dirty="0" err="1"/>
              <a:t>ili</a:t>
            </a:r>
            <a:r>
              <a:rPr sz="2700" dirty="0"/>
              <a:t> </a:t>
            </a:r>
            <a:r>
              <a:rPr sz="2700" dirty="0" err="1"/>
              <a:t>prevarant</a:t>
            </a:r>
            <a:r>
              <a:rPr sz="27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3E493D-7959-44BB-9F67-5177C4ED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Deepfake</a:t>
            </a:r>
            <a:r>
              <a:rPr lang="hr-HR" dirty="0"/>
              <a:t>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4ED249-43A4-49C7-849D-2E45AB869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5963" indent="-715963">
              <a:buNone/>
            </a:pPr>
            <a:r>
              <a:rPr lang="hr-HR" dirty="0"/>
              <a:t>✅ </a:t>
            </a:r>
            <a:r>
              <a:rPr lang="hr-HR" dirty="0" err="1"/>
              <a:t>Deepfake</a:t>
            </a:r>
            <a:r>
              <a:rPr lang="hr-HR" dirty="0"/>
              <a:t> tehnologija omogućuje stvaranje lažnih fotografija, videozapisa i </a:t>
            </a:r>
            <a:r>
              <a:rPr lang="hr-HR" dirty="0" err="1"/>
              <a:t>audiozapisa</a:t>
            </a:r>
            <a:r>
              <a:rPr lang="hr-HR" dirty="0"/>
              <a:t> koji mogu izgledati i zvučati vrlo uvjerljivo, što predstavlja značajnu prijetnju u kontekstu prijevara i dezinformacija. </a:t>
            </a:r>
          </a:p>
        </p:txBody>
      </p:sp>
      <p:pic>
        <p:nvPicPr>
          <p:cNvPr id="6" name="Mrežni medijski sadržaji 5" title="How to spot deepfakes and AI-generated images">
            <a:hlinkClick r:id="" action="ppaction://media"/>
            <a:extLst>
              <a:ext uri="{FF2B5EF4-FFF2-40B4-BE49-F238E27FC236}">
                <a16:creationId xmlns:a16="http://schemas.microsoft.com/office/drawing/2014/main" id="{C754D8C6-8805-44B4-B5B7-764778B504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4152" y="529921"/>
            <a:ext cx="8920274" cy="50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F92061-FCA0-4860-8775-3A2DEDC3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Fotografija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A6A6013D-4C51-44CC-BF15-2A4FFAC45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2612" y="1500809"/>
            <a:ext cx="4571679" cy="4525963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F1E8385-8D80-4C3D-86AA-7CB7D36A130A}"/>
              </a:ext>
            </a:extLst>
          </p:cNvPr>
          <p:cNvSpPr txBox="1"/>
          <p:nvPr/>
        </p:nvSpPr>
        <p:spPr>
          <a:xfrm>
            <a:off x="7543800" y="565744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hlinkClick r:id="rId4"/>
              </a:rPr>
              <a:t>Članak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517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75807F-B490-4366-8583-1DD42BF2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Zvuk</a:t>
            </a:r>
          </a:p>
        </p:txBody>
      </p:sp>
      <p:pic>
        <p:nvPicPr>
          <p:cNvPr id="7" name="More i galebovi">
            <a:hlinkClick r:id="" action="ppaction://media"/>
            <a:extLst>
              <a:ext uri="{FF2B5EF4-FFF2-40B4-BE49-F238E27FC236}">
                <a16:creationId xmlns:a16="http://schemas.microsoft.com/office/drawing/2014/main" id="{D1ED1252-1498-43DD-926C-37A7C684567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1451" y="2400301"/>
            <a:ext cx="1111250" cy="1111250"/>
          </a:xfrm>
        </p:spPr>
      </p:pic>
      <p:pic>
        <p:nvPicPr>
          <p:cNvPr id="8" name="More i galebovi (1)">
            <a:hlinkClick r:id="" action="ppaction://media"/>
            <a:extLst>
              <a:ext uri="{FF2B5EF4-FFF2-40B4-BE49-F238E27FC236}">
                <a16:creationId xmlns:a16="http://schemas.microsoft.com/office/drawing/2014/main" id="{52FDE4BD-ABC8-43B8-9AB9-0702D8548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0862" y="2994024"/>
            <a:ext cx="1249363" cy="124936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ABBF65E5-1D13-4618-8025-27020875C3BE}"/>
              </a:ext>
            </a:extLst>
          </p:cNvPr>
          <p:cNvSpPr txBox="1"/>
          <p:nvPr/>
        </p:nvSpPr>
        <p:spPr>
          <a:xfrm>
            <a:off x="1007562" y="5257800"/>
            <a:ext cx="712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Kreiraj mi pjesmu o moru i galebovima u stilu pjevača Olivera Dragojevića.</a:t>
            </a:r>
          </a:p>
        </p:txBody>
      </p:sp>
    </p:spTree>
    <p:extLst>
      <p:ext uri="{BB962C8B-B14F-4D97-AF65-F5344CB8AC3E}">
        <p14:creationId xmlns:p14="http://schemas.microsoft.com/office/powerpoint/2010/main" val="2575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5D68F0-F6BC-4431-9B98-7AB8B068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Video</a:t>
            </a:r>
          </a:p>
        </p:txBody>
      </p:sp>
      <p:pic>
        <p:nvPicPr>
          <p:cNvPr id="4" name="Mrežni medijski sadržaji 3" title="Very realistic Tom Cruise Deepfake | AI Tom Cruise">
            <a:hlinkClick r:id="" action="ppaction://media"/>
            <a:extLst>
              <a:ext uri="{FF2B5EF4-FFF2-40B4-BE49-F238E27FC236}">
                <a16:creationId xmlns:a16="http://schemas.microsoft.com/office/drawing/2014/main" id="{BDFDA870-B6C4-4E63-8C3E-4251F61E43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201" y="1762125"/>
            <a:ext cx="8533162" cy="48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TM10001105[[fn=Žetva]]</Template>
  <TotalTime>273</TotalTime>
  <Words>509</Words>
  <Application>Microsoft Office PowerPoint</Application>
  <PresentationFormat>Prikaz na zaslonu (4:3)</PresentationFormat>
  <Paragraphs>95</Paragraphs>
  <Slides>15</Slides>
  <Notes>0</Notes>
  <HiddenSlides>0</HiddenSlides>
  <MMClips>4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prezentacija</vt:lpstr>
      <vt:lpstr>Uvod</vt:lpstr>
      <vt:lpstr>Primjer lažnog e-maila (Phishing)</vt:lpstr>
      <vt:lpstr>Primjer lažne SMS poruke</vt:lpstr>
      <vt:lpstr>Primjer lažne poruke s društvenih mreža</vt:lpstr>
      <vt:lpstr>Deepfake?</vt:lpstr>
      <vt:lpstr>Fotografija</vt:lpstr>
      <vt:lpstr>Zvuk</vt:lpstr>
      <vt:lpstr>Video</vt:lpstr>
      <vt:lpstr>Kako prepoznati laž?</vt:lpstr>
      <vt:lpstr>Sigurnosni savjeti</vt:lpstr>
      <vt:lpstr>Sigurnosni savjeti - UI</vt:lpstr>
      <vt:lpstr>Prijava neprimjerenih sadržaja</vt:lpstr>
      <vt:lpstr>Zaključak i rasprava</vt:lpstr>
      <vt:lpstr>Kreativni zadatak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sigurnijeg interneta – Kako prepoznati prijevare?</dc:title>
  <dc:subject/>
  <dc:creator>Sanela Bodiš</dc:creator>
  <cp:keywords/>
  <dc:description>generated using python-pptx</dc:description>
  <cp:lastModifiedBy>Sanela Bodiš</cp:lastModifiedBy>
  <cp:revision>23</cp:revision>
  <dcterms:created xsi:type="dcterms:W3CDTF">2013-01-27T09:14:16Z</dcterms:created>
  <dcterms:modified xsi:type="dcterms:W3CDTF">2025-02-10T11:28:34Z</dcterms:modified>
  <cp:category/>
</cp:coreProperties>
</file>